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CC72-0091-4311-AE3B-0E4AB511475A}" type="datetimeFigureOut">
              <a:rPr lang="da-DK" smtClean="0"/>
              <a:t>19-09-2018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BAF35-6EC4-4EFA-819E-4DB6777A413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3319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CC72-0091-4311-AE3B-0E4AB511475A}" type="datetimeFigureOut">
              <a:rPr lang="da-DK" smtClean="0"/>
              <a:t>19-09-2018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BAF35-6EC4-4EFA-819E-4DB6777A413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619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CC72-0091-4311-AE3B-0E4AB511475A}" type="datetimeFigureOut">
              <a:rPr lang="da-DK" smtClean="0"/>
              <a:t>19-09-2018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BAF35-6EC4-4EFA-819E-4DB6777A413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7697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CC72-0091-4311-AE3B-0E4AB511475A}" type="datetimeFigureOut">
              <a:rPr lang="da-DK" smtClean="0"/>
              <a:t>19-09-2018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BAF35-6EC4-4EFA-819E-4DB6777A413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5145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CC72-0091-4311-AE3B-0E4AB511475A}" type="datetimeFigureOut">
              <a:rPr lang="da-DK" smtClean="0"/>
              <a:t>19-09-2018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BAF35-6EC4-4EFA-819E-4DB6777A413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8913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CC72-0091-4311-AE3B-0E4AB511475A}" type="datetimeFigureOut">
              <a:rPr lang="da-DK" smtClean="0"/>
              <a:t>19-09-2018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BAF35-6EC4-4EFA-819E-4DB6777A413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6786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CC72-0091-4311-AE3B-0E4AB511475A}" type="datetimeFigureOut">
              <a:rPr lang="da-DK" smtClean="0"/>
              <a:t>19-09-2018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BAF35-6EC4-4EFA-819E-4DB6777A413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6658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CC72-0091-4311-AE3B-0E4AB511475A}" type="datetimeFigureOut">
              <a:rPr lang="da-DK" smtClean="0"/>
              <a:t>19-09-2018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BAF35-6EC4-4EFA-819E-4DB6777A413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0406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CC72-0091-4311-AE3B-0E4AB511475A}" type="datetimeFigureOut">
              <a:rPr lang="da-DK" smtClean="0"/>
              <a:t>19-09-2018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BAF35-6EC4-4EFA-819E-4DB6777A413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3069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CC72-0091-4311-AE3B-0E4AB511475A}" type="datetimeFigureOut">
              <a:rPr lang="da-DK" smtClean="0"/>
              <a:t>19-09-2018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BAF35-6EC4-4EFA-819E-4DB6777A413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1730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CC72-0091-4311-AE3B-0E4AB511475A}" type="datetimeFigureOut">
              <a:rPr lang="da-DK" smtClean="0"/>
              <a:t>19-09-2018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BAF35-6EC4-4EFA-819E-4DB6777A413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7559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7CC72-0091-4311-AE3B-0E4AB511475A}" type="datetimeFigureOut">
              <a:rPr lang="da-DK" smtClean="0"/>
              <a:t>19-09-2018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BAF35-6EC4-4EFA-819E-4DB6777A413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84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323369" cy="925689"/>
          </a:xfrm>
          <a:prstGeom prst="rect">
            <a:avLst/>
          </a:prstGeom>
        </p:spPr>
      </p:pic>
      <p:sp>
        <p:nvSpPr>
          <p:cNvPr id="6" name="Tekstfelt 5"/>
          <p:cNvSpPr txBox="1"/>
          <p:nvPr/>
        </p:nvSpPr>
        <p:spPr>
          <a:xfrm>
            <a:off x="822121" y="1693333"/>
            <a:ext cx="10003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Velkommen til generalforsamling  2018 ved Sønderholm Varmeværk</a:t>
            </a:r>
          </a:p>
        </p:txBody>
      </p:sp>
      <p:sp>
        <p:nvSpPr>
          <p:cNvPr id="7" name="Tekstfelt 6"/>
          <p:cNvSpPr txBox="1"/>
          <p:nvPr/>
        </p:nvSpPr>
        <p:spPr>
          <a:xfrm>
            <a:off x="1537335" y="2585154"/>
            <a:ext cx="664710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/>
              <a:t>Agenda:</a:t>
            </a:r>
          </a:p>
          <a:p>
            <a:r>
              <a:rPr lang="da-DK" sz="2000" dirty="0"/>
              <a:t>1.    Valg af dirigent</a:t>
            </a:r>
            <a:br>
              <a:rPr lang="da-DK" sz="2000" dirty="0"/>
            </a:br>
            <a:r>
              <a:rPr lang="da-DK" sz="2000" dirty="0"/>
              <a:t>2.    Beretning for det forløbne regnskabsår</a:t>
            </a:r>
            <a:br>
              <a:rPr lang="da-DK" sz="2000" dirty="0"/>
            </a:br>
            <a:r>
              <a:rPr lang="da-DK" sz="2000" dirty="0"/>
              <a:t>3.    Det reviderede årsregnskab fremlægges til godkendelse</a:t>
            </a:r>
            <a:br>
              <a:rPr lang="da-DK" sz="2000" dirty="0"/>
            </a:br>
            <a:r>
              <a:rPr lang="da-DK" sz="2000" dirty="0"/>
              <a:t>4.    Budget for indeværende driftsår fremlægges</a:t>
            </a:r>
            <a:br>
              <a:rPr lang="da-DK" sz="2000" dirty="0"/>
            </a:br>
            <a:r>
              <a:rPr lang="da-DK" sz="2000" dirty="0"/>
              <a:t>5.    Forslag fra bestyrelsen herunder fremlæggelse af investeringsplan for kommende år</a:t>
            </a:r>
            <a:br>
              <a:rPr lang="da-DK" sz="2000" dirty="0"/>
            </a:br>
            <a:r>
              <a:rPr lang="da-DK" sz="2000" dirty="0"/>
              <a:t>6.    Indkomne forslag fra andelshavere</a:t>
            </a:r>
            <a:br>
              <a:rPr lang="da-DK" sz="2000" dirty="0"/>
            </a:br>
            <a:r>
              <a:rPr lang="da-DK" sz="2000" dirty="0"/>
              <a:t>7.    Valg af bestyrelsesmedlemmer</a:t>
            </a:r>
            <a:br>
              <a:rPr lang="da-DK" sz="2000" dirty="0"/>
            </a:br>
            <a:r>
              <a:rPr lang="da-DK" sz="2000" dirty="0"/>
              <a:t>8.    Valg af suppleanter til bestyrelsen</a:t>
            </a:r>
            <a:br>
              <a:rPr lang="da-DK" sz="2000" dirty="0"/>
            </a:br>
            <a:r>
              <a:rPr lang="da-DK" sz="2000" dirty="0"/>
              <a:t>9.    Valg af revisor</a:t>
            </a:r>
            <a:br>
              <a:rPr lang="da-DK" sz="2000" dirty="0"/>
            </a:br>
            <a:r>
              <a:rPr lang="da-DK" sz="2000" dirty="0"/>
              <a:t>10.  Eventuelt</a:t>
            </a:r>
          </a:p>
        </p:txBody>
      </p:sp>
    </p:spTree>
    <p:extLst>
      <p:ext uri="{BB962C8B-B14F-4D97-AF65-F5344CB8AC3E}">
        <p14:creationId xmlns:p14="http://schemas.microsoft.com/office/powerpoint/2010/main" val="3405914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68CA179A-765A-4E40-B303-990E0554F8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0291" y="-10274"/>
            <a:ext cx="6197600" cy="682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439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2CABDDB9-484A-4F96-911D-DAA63F65DD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0364" y="81837"/>
            <a:ext cx="5846617" cy="6769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448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323369" cy="925689"/>
          </a:xfrm>
          <a:prstGeom prst="rect">
            <a:avLst/>
          </a:prstGeom>
        </p:spPr>
      </p:pic>
      <p:sp>
        <p:nvSpPr>
          <p:cNvPr id="6" name="Tekstfelt 5"/>
          <p:cNvSpPr txBox="1"/>
          <p:nvPr/>
        </p:nvSpPr>
        <p:spPr>
          <a:xfrm>
            <a:off x="713245" y="1693333"/>
            <a:ext cx="8179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/>
              <a:t>Forslag fra bestyrelsen:</a:t>
            </a:r>
            <a:br>
              <a:rPr lang="da-DK" sz="2400" dirty="0"/>
            </a:br>
            <a:r>
              <a:rPr lang="da-DK" sz="2400" dirty="0"/>
              <a:t>ændringer til vedtægterne</a:t>
            </a:r>
            <a:br>
              <a:rPr lang="da-DK" sz="2400" dirty="0"/>
            </a:br>
            <a:endParaRPr lang="da-DK" sz="2400" dirty="0"/>
          </a:p>
        </p:txBody>
      </p:sp>
      <p:pic>
        <p:nvPicPr>
          <p:cNvPr id="2" name="Billede 1">
            <a:extLst>
              <a:ext uri="{FF2B5EF4-FFF2-40B4-BE49-F238E27FC236}">
                <a16:creationId xmlns:a16="http://schemas.microsoft.com/office/drawing/2014/main" id="{83F41054-1266-4F43-9AB3-FADEBDACB3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2255" y="1696212"/>
            <a:ext cx="6286500" cy="1876425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20260C4F-F9DE-4587-B410-A43C7D5775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4630" y="3766375"/>
            <a:ext cx="6334125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536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323369" cy="925689"/>
          </a:xfrm>
          <a:prstGeom prst="rect">
            <a:avLst/>
          </a:prstGeom>
        </p:spPr>
      </p:pic>
      <p:sp>
        <p:nvSpPr>
          <p:cNvPr id="6" name="Tekstfelt 5"/>
          <p:cNvSpPr txBox="1"/>
          <p:nvPr/>
        </p:nvSpPr>
        <p:spPr>
          <a:xfrm>
            <a:off x="713245" y="1693333"/>
            <a:ext cx="8179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/>
              <a:t>Forslag fra bestyrelsen:</a:t>
            </a:r>
            <a:br>
              <a:rPr lang="da-DK" sz="2400" dirty="0"/>
            </a:br>
            <a:r>
              <a:rPr lang="da-DK" sz="2400" dirty="0"/>
              <a:t>ændringer til vedtægterne</a:t>
            </a:r>
            <a:br>
              <a:rPr lang="da-DK" sz="2400" dirty="0"/>
            </a:br>
            <a:endParaRPr lang="da-DK" sz="2400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156A91DF-1FBB-459C-B92A-2D240B7EF5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7452" y="1798348"/>
            <a:ext cx="60769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639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323369" cy="925689"/>
          </a:xfrm>
          <a:prstGeom prst="rect">
            <a:avLst/>
          </a:prstGeom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3473" y="1165479"/>
            <a:ext cx="9839325" cy="54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854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2275</TotalTime>
  <Words>19</Words>
  <Application>Microsoft Office PowerPoint</Application>
  <PresentationFormat>Widescreen</PresentationFormat>
  <Paragraphs>5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Morten Ellermann - JCD A/S</dc:creator>
  <cp:lastModifiedBy>Morten Ellermann - JCD A/S</cp:lastModifiedBy>
  <cp:revision>12</cp:revision>
  <dcterms:created xsi:type="dcterms:W3CDTF">2017-09-27T15:59:53Z</dcterms:created>
  <dcterms:modified xsi:type="dcterms:W3CDTF">2018-09-19T13:55:05Z</dcterms:modified>
</cp:coreProperties>
</file>